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-0.13333240012318376"/>
                  <c:y val="-7.24274766101244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629422249596343E-2"/>
                  <c:y val="7.24274766101244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Asia-Pacific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4"/>
          <c:y val="7.3765073484031857E-2"/>
          <c:w val="0.82476572183380881"/>
          <c:h val="0.7625645095640946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Asia-Pacific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478774368"/>
        <c:axId val="478777088"/>
      </c:barChart>
      <c:catAx>
        <c:axId val="478774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78777088"/>
        <c:crosses val="autoZero"/>
        <c:auto val="1"/>
        <c:lblAlgn val="ctr"/>
        <c:lblOffset val="100"/>
        <c:noMultiLvlLbl val="0"/>
      </c:catAx>
      <c:valAx>
        <c:axId val="47877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7877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png"/><Relationship Id="rId7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10.jpe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 descr="C:\Users\Andleeb\Downloads\worlds-first-male-birth-control-pi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9144032" cy="642939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Ertapenem Injection 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ERTAPENEM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ERTAPENEM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ERTAPENEM-CONTINENT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ERTAPENEM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MANUFACTURING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WORLDWIDE MANUFACTURING PROCESSES,RAW MATERIAL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All type of Manufacturing 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ERTAPENEM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ERTAPENEM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PRICE TREND ANALYSIS OF ERTAPENEM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ERTAPENEM GLOBAL MARKET WITH PAST AND FUTURE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ERTAPENEM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Buyers As Per Buying Quantity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ERTAPENEM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ERTAPENEM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ERTAPENEM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142977" y="4631090"/>
            <a:ext cx="1000131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33" name="Chart 32"/>
          <p:cNvGraphicFramePr/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Ertapenem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504" y="1211033"/>
            <a:ext cx="2152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Ertapenem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10MT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$120M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232" y="2282603"/>
            <a:ext cx="1913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Ertapenem 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 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57159" y="3200400"/>
            <a:ext cx="2629882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642569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Ertapenem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(Ertapenem ) is 37with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10 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09402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37906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490364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Merck Sharp &amp;</a:t>
            </a: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Dohme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Corp</a:t>
            </a:r>
          </a:p>
          <a:p>
            <a:endParaRPr lang="en-IN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Aurobindo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Pharma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Ltd</a:t>
            </a:r>
          </a:p>
          <a:p>
            <a:pPr fontAlgn="b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Biotech</a:t>
            </a: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Pvt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Ltd</a:t>
            </a:r>
          </a:p>
          <a:p>
            <a:endParaRPr lang="en-IN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Axa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Parenterals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Ltd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4755" name="Picture 3" descr="C:\Users\Andleeb\Downloads\download (17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43900" y="5434034"/>
            <a:ext cx="423858" cy="352420"/>
          </a:xfrm>
          <a:prstGeom prst="rect">
            <a:avLst/>
          </a:prstGeom>
          <a:noFill/>
        </p:spPr>
      </p:pic>
      <p:pic>
        <p:nvPicPr>
          <p:cNvPr id="74756" name="Picture 4" descr="C:\Users\Andleeb\Downloads\download (3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27629" y="4854774"/>
            <a:ext cx="938297" cy="488759"/>
          </a:xfrm>
          <a:prstGeom prst="rect">
            <a:avLst/>
          </a:prstGeom>
          <a:noFill/>
        </p:spPr>
      </p:pic>
      <p:sp>
        <p:nvSpPr>
          <p:cNvPr id="74758" name="AutoShape 6" descr="Merck Sharp &amp; Dohme To Expand In Singapore With US$250m Investm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4759" name="Picture 7" descr="C:\Users\Andleeb\Downloads\aurobindo-logo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6710" y="4397493"/>
            <a:ext cx="868362" cy="384577"/>
          </a:xfrm>
          <a:prstGeom prst="rect">
            <a:avLst/>
          </a:prstGeom>
          <a:noFill/>
        </p:spPr>
      </p:pic>
      <p:pic>
        <p:nvPicPr>
          <p:cNvPr id="74760" name="Picture 8" descr="C:\Users\Andleeb\Downloads\download (18).jpg"/>
          <p:cNvPicPr>
            <a:picLocks noChangeAspect="1" noChangeArrowheads="1"/>
          </p:cNvPicPr>
          <p:nvPr/>
        </p:nvPicPr>
        <p:blipFill>
          <a:blip r:embed="rId11"/>
          <a:srcRect t="25725" b="25725"/>
          <a:stretch>
            <a:fillRect/>
          </a:stretch>
        </p:blipFill>
        <p:spPr bwMode="auto">
          <a:xfrm>
            <a:off x="7715272" y="3898649"/>
            <a:ext cx="971548" cy="3161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10872</TotalTime>
  <Words>505</Words>
  <Application>Microsoft Office PowerPoint</Application>
  <PresentationFormat>On-screen Show (4:3)</PresentationFormat>
  <Paragraphs>131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724</cp:revision>
  <dcterms:created xsi:type="dcterms:W3CDTF">2020-02-21T04:59:25Z</dcterms:created>
  <dcterms:modified xsi:type="dcterms:W3CDTF">2022-02-11T05:08:46Z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